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F70D998-63CD-4EEA-9D39-18D81D224086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3A73DB5-858D-4930-8837-E9010A62E2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Russian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Jasmin</a:t>
            </a:r>
            <a:r>
              <a:rPr lang="en-US" dirty="0" smtClean="0"/>
              <a:t> Gallup</a:t>
            </a:r>
          </a:p>
          <a:p>
            <a:r>
              <a:rPr lang="en-US" dirty="0" smtClean="0"/>
              <a:t>Mr. Hartley</a:t>
            </a:r>
          </a:p>
          <a:p>
            <a:r>
              <a:rPr lang="en-US" dirty="0" smtClean="0"/>
              <a:t>Period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0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“Ingredients” of the Russian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Had an Oppressive/Conservative Absolute Monarchy</a:t>
            </a:r>
          </a:p>
          <a:p>
            <a:r>
              <a:rPr lang="en-US" dirty="0" smtClean="0"/>
              <a:t>No political rights/freedoms for people</a:t>
            </a:r>
          </a:p>
          <a:p>
            <a:r>
              <a:rPr lang="en-US" dirty="0" smtClean="0"/>
              <a:t>Military losses in Russo-Japanese War and WWI</a:t>
            </a:r>
          </a:p>
          <a:p>
            <a:r>
              <a:rPr lang="en-US" dirty="0" smtClean="0"/>
              <a:t>Mistrust of Czarina Alexandra and influence of Rasputin</a:t>
            </a:r>
          </a:p>
          <a:p>
            <a:r>
              <a:rPr lang="en-US" dirty="0" smtClean="0"/>
              <a:t>Spread of liberal ideas like democracy and communism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Russia Before the Revolution of 1917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gap between rich and poor</a:t>
            </a:r>
          </a:p>
          <a:p>
            <a:r>
              <a:rPr lang="en-US" dirty="0" smtClean="0"/>
              <a:t>Only 10% actually Russian that lived in Russian territory</a:t>
            </a:r>
          </a:p>
          <a:p>
            <a:r>
              <a:rPr lang="en-US" dirty="0" smtClean="0"/>
              <a:t>Jews treated horribly</a:t>
            </a:r>
          </a:p>
          <a:p>
            <a:r>
              <a:rPr lang="en-US" dirty="0" smtClean="0"/>
              <a:t>All power rested with the czar</a:t>
            </a:r>
          </a:p>
          <a:p>
            <a:r>
              <a:rPr lang="en-US" dirty="0" smtClean="0"/>
              <a:t>Unhappy peasants worked for the rich</a:t>
            </a:r>
          </a:p>
          <a:p>
            <a:r>
              <a:rPr lang="en-US" dirty="0" smtClean="0"/>
              <a:t>Russia undeveloped</a:t>
            </a:r>
          </a:p>
          <a:p>
            <a:r>
              <a:rPr lang="en-US" dirty="0" smtClean="0"/>
              <a:t>Horrible working conditions </a:t>
            </a:r>
            <a:r>
              <a:rPr lang="en-US" smtClean="0"/>
              <a:t>in factories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8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Was Karl Marx?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philosopher and social scientist</a:t>
            </a:r>
          </a:p>
          <a:p>
            <a:r>
              <a:rPr lang="en-US" dirty="0" smtClean="0"/>
              <a:t>Father of communism</a:t>
            </a:r>
          </a:p>
          <a:p>
            <a:r>
              <a:rPr lang="en-US" dirty="0" smtClean="0"/>
              <a:t>1848-  wrote pamphlet called “Communist Manifesto”</a:t>
            </a:r>
          </a:p>
          <a:p>
            <a:r>
              <a:rPr lang="en-US" dirty="0" smtClean="0"/>
              <a:t>Explained the theory of a society with no rich or poor</a:t>
            </a:r>
          </a:p>
          <a:p>
            <a:r>
              <a:rPr lang="en-US" dirty="0" smtClean="0"/>
              <a:t>Spent 30 years writing “Das </a:t>
            </a:r>
            <a:r>
              <a:rPr lang="en-US" dirty="0" err="1" smtClean="0"/>
              <a:t>Kapital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Free-lance journalist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3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Was Vladimir Lenin?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 of Russian Revolution and the Bolsheviks</a:t>
            </a:r>
          </a:p>
          <a:p>
            <a:r>
              <a:rPr lang="en-US" dirty="0" smtClean="0"/>
              <a:t>First ruler of new </a:t>
            </a:r>
            <a:r>
              <a:rPr lang="en-US" smtClean="0"/>
              <a:t>communist Russia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7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Idea of Communism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 was to create a society where there are no rich or poor</a:t>
            </a:r>
          </a:p>
          <a:p>
            <a:r>
              <a:rPr lang="en-US" smtClean="0"/>
              <a:t>Unfair</a:t>
            </a:r>
            <a:endParaRPr lang="en-US" dirty="0" smtClean="0"/>
          </a:p>
          <a:p>
            <a:r>
              <a:rPr lang="en-US" dirty="0" smtClean="0"/>
              <a:t>(Grades Analogy) If students get bad  grade, class average can bring it up</a:t>
            </a:r>
          </a:p>
          <a:p>
            <a:r>
              <a:rPr lang="en-US" dirty="0" smtClean="0"/>
              <a:t>If everyone fails, students who earned their grade fail as well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044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78</TotalTime>
  <Words>199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Russian Revolution</vt:lpstr>
      <vt:lpstr>The “Ingredients” of the Russian Revolution</vt:lpstr>
      <vt:lpstr>Russia Before the Revolution of 1917</vt:lpstr>
      <vt:lpstr>Who Was Karl Marx?</vt:lpstr>
      <vt:lpstr>Who Was Vladimir Lenin?</vt:lpstr>
      <vt:lpstr>Idea of Communism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Revolution</dc:title>
  <dc:creator>Gallup, Jasmin</dc:creator>
  <cp:lastModifiedBy>Gallup, Jasmin</cp:lastModifiedBy>
  <cp:revision>13</cp:revision>
  <dcterms:created xsi:type="dcterms:W3CDTF">2011-11-16T13:18:48Z</dcterms:created>
  <dcterms:modified xsi:type="dcterms:W3CDTF">2011-11-22T13:28:57Z</dcterms:modified>
</cp:coreProperties>
</file>